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3057525"/>
            <a:ext cx="95916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340768"/>
            <a:ext cx="77057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0939660" cy="36495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752975"/>
            <a:ext cx="1101090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8204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299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429000"/>
            <a:ext cx="8486775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284984"/>
            <a:ext cx="9001000" cy="3013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85887"/>
            <a:ext cx="113919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156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061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347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791825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316554"/>
            <a:ext cx="9829800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56364" y="2492896"/>
            <a:ext cx="587792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7974" y="2492896"/>
            <a:ext cx="587792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21088"/>
            <a:ext cx="10513168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5" y="1196752"/>
            <a:ext cx="1112520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" r="72" b="6805"/>
          <a:stretch/>
        </p:blipFill>
        <p:spPr>
          <a:xfrm>
            <a:off x="579387" y="4086225"/>
            <a:ext cx="10917213" cy="25831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9386" y="4159275"/>
            <a:ext cx="10917213" cy="2366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2026-01-15T03:51:59Z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